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61" r:id="rId2"/>
    <p:sldId id="262" r:id="rId3"/>
    <p:sldId id="257" r:id="rId4"/>
    <p:sldId id="258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9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6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2044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0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674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7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32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6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2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8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1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4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6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4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pt/photo/1425623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s/photo/1630238" TargetMode="External"/><Relationship Id="rId5" Type="http://schemas.openxmlformats.org/officeDocument/2006/relationships/image" Target="../media/image10.jpg"/><Relationship Id="rId10" Type="http://schemas.openxmlformats.org/officeDocument/2006/relationships/hyperlink" Target="https://pxhere.com/pt/photo/804238" TargetMode="External"/><Relationship Id="rId4" Type="http://schemas.openxmlformats.org/officeDocument/2006/relationships/hyperlink" Target="https://pixabay.com/pt/avi%C3%A3o-s%C3%A3o-paulo-teco-teco-ar-voo-539883/" TargetMode="External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orange-sun-during-sunset-122443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A7FA8-A906-7792-92A1-FCEACD0B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accent1"/>
                </a:solidFill>
              </a:rPr>
              <a:t>Transportes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1AC327-ACE2-255D-4D71-A41DACBAA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Terrestre</a:t>
            </a: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Aéreo</a:t>
            </a:r>
          </a:p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Marítimo</a:t>
            </a:r>
          </a:p>
        </p:txBody>
      </p:sp>
      <p:pic>
        <p:nvPicPr>
          <p:cNvPr id="19" name="Graphic 6" descr="Avião">
            <a:extLst>
              <a:ext uri="{FF2B5EF4-FFF2-40B4-BE49-F238E27FC236}">
                <a16:creationId xmlns:a16="http://schemas.microsoft.com/office/drawing/2014/main" id="{5B35BCC5-EC57-DDF8-89CA-C86DAB2E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856" y="645106"/>
            <a:ext cx="524774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Avião de passageiros voando no céu">
            <a:extLst>
              <a:ext uri="{FF2B5EF4-FFF2-40B4-BE49-F238E27FC236}">
                <a16:creationId xmlns:a16="http://schemas.microsoft.com/office/drawing/2014/main" id="{4FCAE7A6-2A77-49D8-1C96-E069B200D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94" y="380619"/>
            <a:ext cx="4762500" cy="2457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4785692-DA5F-751A-5C69-880EAF204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18" y="380619"/>
            <a:ext cx="4762500" cy="3590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746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02464-2877-E1F2-2D06-AD8B29E4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Terrestre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AA06E-4CE5-3FCA-4A99-DA3C3F88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Caminhão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Ônibus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Automóvel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Trator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Carroça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Bicicleta</a:t>
            </a:r>
          </a:p>
        </p:txBody>
      </p:sp>
      <p:pic>
        <p:nvPicPr>
          <p:cNvPr id="5" name="Picture 4" descr="Veículo na subida em zona rural">
            <a:extLst>
              <a:ext uri="{FF2B5EF4-FFF2-40B4-BE49-F238E27FC236}">
                <a16:creationId xmlns:a16="http://schemas.microsoft.com/office/drawing/2014/main" id="{AA6B3B3F-6889-5FCB-8292-BE4F9C1F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63" r="2" b="3565"/>
          <a:stretch/>
        </p:blipFill>
        <p:spPr>
          <a:xfrm>
            <a:off x="20" y="2202302"/>
            <a:ext cx="7534635" cy="46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4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9954F-2000-6DFB-DDF5-F9664867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Aéreo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36B0F2-8F1E-ADDB-98D5-F5B664FA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Avião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Balão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Helicóptero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Asa Delta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Paraquedas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7" name="Picture 4" descr="Balões de ar quente acima das nuvens">
            <a:extLst>
              <a:ext uri="{FF2B5EF4-FFF2-40B4-BE49-F238E27FC236}">
                <a16:creationId xmlns:a16="http://schemas.microsoft.com/office/drawing/2014/main" id="{69455D53-F443-55AE-2BED-AC3AEBA4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25" r="2" b="3"/>
          <a:stretch/>
        </p:blipFill>
        <p:spPr>
          <a:xfrm>
            <a:off x="20" y="2202302"/>
            <a:ext cx="7534635" cy="46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6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1F61A-26FB-6699-2288-2C1A3F10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Marítimo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76676E-0928-78FC-2DE2-A76CBF01B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66" y="2202302"/>
            <a:ext cx="3541205" cy="357978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Navio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Submarino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Lancha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Canoa</a:t>
            </a:r>
          </a:p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Balsa</a:t>
            </a:r>
          </a:p>
          <a:p>
            <a:endParaRPr lang="pt-BR" dirty="0"/>
          </a:p>
        </p:txBody>
      </p:sp>
      <p:pic>
        <p:nvPicPr>
          <p:cNvPr id="5" name="Picture 4" descr="Corda amarrada em veleiro no mar">
            <a:extLst>
              <a:ext uri="{FF2B5EF4-FFF2-40B4-BE49-F238E27FC236}">
                <a16:creationId xmlns:a16="http://schemas.microsoft.com/office/drawing/2014/main" id="{01EA1FFD-48F8-0CBE-4F18-59AB0A25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26" r="2" b="2"/>
          <a:stretch/>
        </p:blipFill>
        <p:spPr>
          <a:xfrm>
            <a:off x="20" y="2202302"/>
            <a:ext cx="7534635" cy="46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ede com fotos de viagem">
            <a:extLst>
              <a:ext uri="{FF2B5EF4-FFF2-40B4-BE49-F238E27FC236}">
                <a16:creationId xmlns:a16="http://schemas.microsoft.com/office/drawing/2014/main" id="{BE0FCBFC-913C-145B-EAB9-395BF442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1" y="-98557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E11BE3-5F26-A3B4-9D4D-8F7EC1490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7189" y="1918310"/>
            <a:ext cx="3481834" cy="870360"/>
          </a:xfrm>
        </p:spPr>
        <p:txBody>
          <a:bodyPr anchor="b">
            <a:normAutofit fontScale="90000"/>
          </a:bodyPr>
          <a:lstStyle/>
          <a:p>
            <a:r>
              <a:rPr lang="pt-BR" sz="6000" dirty="0">
                <a:solidFill>
                  <a:schemeClr val="accent1">
                    <a:lumMod val="50000"/>
                  </a:schemeClr>
                </a:solidFill>
              </a:rPr>
              <a:t>Imagens</a:t>
            </a:r>
            <a:br>
              <a:rPr lang="pt-BR" sz="6000" dirty="0">
                <a:solidFill>
                  <a:srgbClr val="FFFFFF"/>
                </a:solidFill>
              </a:rPr>
            </a:br>
            <a:endParaRPr lang="pt-BR" sz="6000" dirty="0">
              <a:solidFill>
                <a:srgbClr val="FFFFFF"/>
              </a:solidFill>
            </a:endParaRPr>
          </a:p>
        </p:txBody>
      </p:sp>
      <p:pic>
        <p:nvPicPr>
          <p:cNvPr id="6" name="Imagem 5" descr="Avião no gramado&#10;&#10;Descrição gerada automaticamente">
            <a:extLst>
              <a:ext uri="{FF2B5EF4-FFF2-40B4-BE49-F238E27FC236}">
                <a16:creationId xmlns:a16="http://schemas.microsoft.com/office/drawing/2014/main" id="{DA371D3A-E87E-8E2C-CD9E-F1F319173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91661" y="2353490"/>
            <a:ext cx="2877150" cy="171584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4" name="Imagem 3" descr="Campo gramado com montanha ao fundo&#10;&#10;Descrição gerada automaticamente">
            <a:extLst>
              <a:ext uri="{FF2B5EF4-FFF2-40B4-BE49-F238E27FC236}">
                <a16:creationId xmlns:a16="http://schemas.microsoft.com/office/drawing/2014/main" id="{92A2AF59-09D3-DDCA-4B7A-1FAF5A13F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86481" y="4444671"/>
            <a:ext cx="2982330" cy="1939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 descr="Bicicleta parada na grama&#10;&#10;Descrição gerada automaticamente">
            <a:extLst>
              <a:ext uri="{FF2B5EF4-FFF2-40B4-BE49-F238E27FC236}">
                <a16:creationId xmlns:a16="http://schemas.microsoft.com/office/drawing/2014/main" id="{F84E106E-AB1E-3273-03CA-9E8F58709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3223" r="-294"/>
          <a:stretch/>
        </p:blipFill>
        <p:spPr>
          <a:xfrm>
            <a:off x="5749486" y="4444672"/>
            <a:ext cx="2767993" cy="2047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 descr="Barco a vela navegando na água&#10;&#10;Descrição gerada automaticamente">
            <a:extLst>
              <a:ext uri="{FF2B5EF4-FFF2-40B4-BE49-F238E27FC236}">
                <a16:creationId xmlns:a16="http://schemas.microsoft.com/office/drawing/2014/main" id="{CC5F83E5-D6E3-BB57-D297-D7D26B3016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6960"/>
          <a:stretch/>
        </p:blipFill>
        <p:spPr>
          <a:xfrm>
            <a:off x="5666182" y="2353490"/>
            <a:ext cx="2851297" cy="1715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627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Sol no céu&#10;&#10;Descrição gerada automaticamente">
            <a:extLst>
              <a:ext uri="{FF2B5EF4-FFF2-40B4-BE49-F238E27FC236}">
                <a16:creationId xmlns:a16="http://schemas.microsoft.com/office/drawing/2014/main" id="{2AD111F5-766E-979E-15AF-6153544AA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4774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49E638-6319-A5B1-1F1E-A003A9FA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Meios de transporte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A855-0039-5E95-47A6-2F8E0314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Os</a:t>
            </a:r>
            <a:r>
              <a:rPr lang="pt-BR" b="1" dirty="0">
                <a:solidFill>
                  <a:schemeClr val="bg1"/>
                </a:solidFill>
              </a:rPr>
              <a:t> meios de transporte </a:t>
            </a:r>
            <a:r>
              <a:rPr lang="pt-BR" dirty="0">
                <a:solidFill>
                  <a:schemeClr val="bg1"/>
                </a:solidFill>
              </a:rPr>
              <a:t>são formas utilizadas pela população para realizar diferentes deslocamentos pelo espaço.</a:t>
            </a:r>
          </a:p>
          <a:p>
            <a:r>
              <a:rPr lang="pt-BR" dirty="0">
                <a:solidFill>
                  <a:schemeClr val="bg1"/>
                </a:solidFill>
              </a:rPr>
              <a:t> O crescimento econômico mundial resultou na necessidade de desenvolvimento de modais de transporte mais eficientes. Atualmente, os principais modais de transporte são:</a:t>
            </a:r>
          </a:p>
        </p:txBody>
      </p:sp>
    </p:spTree>
    <p:extLst>
      <p:ext uri="{BB962C8B-B14F-4D97-AF65-F5344CB8AC3E}">
        <p14:creationId xmlns:p14="http://schemas.microsoft.com/office/powerpoint/2010/main" val="3230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116</TotalTime>
  <Words>71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Cacho</vt:lpstr>
      <vt:lpstr>Transportes</vt:lpstr>
      <vt:lpstr>Apresentação do PowerPoint</vt:lpstr>
      <vt:lpstr>Terrestre</vt:lpstr>
      <vt:lpstr>Aéreo</vt:lpstr>
      <vt:lpstr>Marítimo</vt:lpstr>
      <vt:lpstr>Imagens </vt:lpstr>
      <vt:lpstr>Meios de transporte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JOHNNEY CLEYTON GONCALVES DA SILVA</dc:creator>
  <cp:lastModifiedBy>JOHNNEY CLEYTON GONCALVES DA SILVA</cp:lastModifiedBy>
  <cp:revision>9</cp:revision>
  <dcterms:created xsi:type="dcterms:W3CDTF">2024-10-18T19:14:22Z</dcterms:created>
  <dcterms:modified xsi:type="dcterms:W3CDTF">2024-10-21T17:34:41Z</dcterms:modified>
</cp:coreProperties>
</file>